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diagrams/quickStyle2.xml" ContentType="application/vnd.openxmlformats-officedocument.drawingml.diagramStyle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4.xml" ContentType="application/vnd.openxmlformats-officedocument.drawingml.diagram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  <Override PartName="/ppt/diagrams/drawing3.xml" ContentType="application/vnd.ms-office.drawingml.diagramDrawing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188" r:id="rId1"/>
  </p:sldMasterIdLst>
  <p:sldIdLst>
    <p:sldId id="256" r:id="rId2"/>
    <p:sldId id="265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6" r:id="rId12"/>
  </p:sldIdLst>
  <p:sldSz cx="9144000" cy="6858000" type="screen4x3"/>
  <p:notesSz cx="6858000" cy="9144000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4671" autoAdjust="0"/>
  </p:normalViewPr>
  <p:slideViewPr>
    <p:cSldViewPr>
      <p:cViewPr varScale="1">
        <p:scale>
          <a:sx n="69" d="100"/>
          <a:sy n="69" d="100"/>
        </p:scale>
        <p:origin x="-141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44493F9-3BDD-426B-AC57-E187DF1868A1}" type="doc">
      <dgm:prSet loTypeId="urn:microsoft.com/office/officeart/2005/8/layout/hProcess9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hu-HU"/>
        </a:p>
      </dgm:t>
    </dgm:pt>
    <dgm:pt modelId="{2DE62CAA-C979-4F15-AC72-F9D9E7E1050D}">
      <dgm:prSet/>
      <dgm:spPr/>
      <dgm:t>
        <a:bodyPr/>
        <a:lstStyle/>
        <a:p>
          <a:pPr rtl="0"/>
          <a:r>
            <a:rPr lang="hu-HU" dirty="0" smtClean="0"/>
            <a:t>Földút</a:t>
          </a:r>
          <a:endParaRPr lang="hu-HU" dirty="0"/>
        </a:p>
      </dgm:t>
    </dgm:pt>
    <dgm:pt modelId="{FF252D24-CB5B-46D0-81B8-B84540653127}" type="parTrans" cxnId="{1A3B3E43-DE23-4C8C-871E-E218FBF4D101}">
      <dgm:prSet/>
      <dgm:spPr/>
      <dgm:t>
        <a:bodyPr/>
        <a:lstStyle/>
        <a:p>
          <a:endParaRPr lang="hu-HU"/>
        </a:p>
      </dgm:t>
    </dgm:pt>
    <dgm:pt modelId="{6007C74D-B65C-4E0B-A0BA-29D7DB3BD790}" type="sibTrans" cxnId="{1A3B3E43-DE23-4C8C-871E-E218FBF4D101}">
      <dgm:prSet/>
      <dgm:spPr/>
      <dgm:t>
        <a:bodyPr/>
        <a:lstStyle/>
        <a:p>
          <a:endParaRPr lang="hu-HU"/>
        </a:p>
      </dgm:t>
    </dgm:pt>
    <dgm:pt modelId="{EB519559-5BBD-4671-9DD3-FDB08E6466B0}" type="pres">
      <dgm:prSet presAssocID="{944493F9-3BDD-426B-AC57-E187DF1868A1}" presName="CompostProcess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hu-HU"/>
        </a:p>
      </dgm:t>
    </dgm:pt>
    <dgm:pt modelId="{899E5004-1376-4EDF-890A-2419ACDA9669}" type="pres">
      <dgm:prSet presAssocID="{944493F9-3BDD-426B-AC57-E187DF1868A1}" presName="arrow" presStyleLbl="bgShp" presStyleIdx="0" presStyleCnt="1" custScaleX="117643"/>
      <dgm:spPr/>
    </dgm:pt>
    <dgm:pt modelId="{B14561AF-8E4A-4F58-80D6-20CBF21BCB41}" type="pres">
      <dgm:prSet presAssocID="{944493F9-3BDD-426B-AC57-E187DF1868A1}" presName="linearProcess" presStyleCnt="0"/>
      <dgm:spPr/>
    </dgm:pt>
    <dgm:pt modelId="{0DA83E31-4D0E-42CD-9110-94DD563138BE}" type="pres">
      <dgm:prSet presAssocID="{2DE62CAA-C979-4F15-AC72-F9D9E7E1050D}" presName="textNode" presStyleLbl="node1" presStyleIdx="0" presStyleCnt="1" custLinFactX="-16661" custLinFactNeighborX="-100000" custLinFactNeighborY="-6517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</dgm:ptLst>
  <dgm:cxnLst>
    <dgm:cxn modelId="{C9CBF2F7-B529-4A95-AC06-449B7241278F}" type="presOf" srcId="{944493F9-3BDD-426B-AC57-E187DF1868A1}" destId="{EB519559-5BBD-4671-9DD3-FDB08E6466B0}" srcOrd="0" destOrd="0" presId="urn:microsoft.com/office/officeart/2005/8/layout/hProcess9"/>
    <dgm:cxn modelId="{1A3B3E43-DE23-4C8C-871E-E218FBF4D101}" srcId="{944493F9-3BDD-426B-AC57-E187DF1868A1}" destId="{2DE62CAA-C979-4F15-AC72-F9D9E7E1050D}" srcOrd="0" destOrd="0" parTransId="{FF252D24-CB5B-46D0-81B8-B84540653127}" sibTransId="{6007C74D-B65C-4E0B-A0BA-29D7DB3BD790}"/>
    <dgm:cxn modelId="{A2F2FF35-B1D7-45AB-9404-72F83A419E99}" type="presOf" srcId="{2DE62CAA-C979-4F15-AC72-F9D9E7E1050D}" destId="{0DA83E31-4D0E-42CD-9110-94DD563138BE}" srcOrd="0" destOrd="0" presId="urn:microsoft.com/office/officeart/2005/8/layout/hProcess9"/>
    <dgm:cxn modelId="{F128ADBE-1580-434E-A9F0-6B8F8C2AE136}" type="presParOf" srcId="{EB519559-5BBD-4671-9DD3-FDB08E6466B0}" destId="{899E5004-1376-4EDF-890A-2419ACDA9669}" srcOrd="0" destOrd="0" presId="urn:microsoft.com/office/officeart/2005/8/layout/hProcess9"/>
    <dgm:cxn modelId="{50F90148-40D3-45FD-96BE-721EAC123899}" type="presParOf" srcId="{EB519559-5BBD-4671-9DD3-FDB08E6466B0}" destId="{B14561AF-8E4A-4F58-80D6-20CBF21BCB41}" srcOrd="1" destOrd="0" presId="urn:microsoft.com/office/officeart/2005/8/layout/hProcess9"/>
    <dgm:cxn modelId="{29D68A37-FCD9-424D-B798-C8D4188B1380}" type="presParOf" srcId="{B14561AF-8E4A-4F58-80D6-20CBF21BCB41}" destId="{0DA83E31-4D0E-42CD-9110-94DD563138BE}" srcOrd="0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AD119F5-C3E9-47D2-A822-A9A4832A739C}" type="doc">
      <dgm:prSet loTypeId="urn:microsoft.com/office/officeart/2005/8/layout/hProcess9" loCatId="process" qsTypeId="urn:microsoft.com/office/officeart/2005/8/quickstyle/simple1" qsCatId="simple" csTypeId="urn:microsoft.com/office/officeart/2005/8/colors/accent1_2" csCatId="accent1" phldr="1"/>
      <dgm:spPr/>
    </dgm:pt>
    <dgm:pt modelId="{9C72B42A-360C-4398-BD89-3E1BA6ACE781}">
      <dgm:prSet phldrT="[Szöveg]"/>
      <dgm:spPr/>
      <dgm:t>
        <a:bodyPr/>
        <a:lstStyle/>
        <a:p>
          <a:r>
            <a:rPr lang="hu-HU" dirty="0" smtClean="0"/>
            <a:t>Csatornaépítés</a:t>
          </a:r>
          <a:endParaRPr lang="hu-HU" dirty="0"/>
        </a:p>
      </dgm:t>
    </dgm:pt>
    <dgm:pt modelId="{67FB766C-7C22-487D-B4BF-89E88F7C7403}" type="parTrans" cxnId="{3D96B8C4-05A6-4777-B9D1-FFF6E9C4598F}">
      <dgm:prSet/>
      <dgm:spPr/>
      <dgm:t>
        <a:bodyPr/>
        <a:lstStyle/>
        <a:p>
          <a:endParaRPr lang="hu-HU"/>
        </a:p>
      </dgm:t>
    </dgm:pt>
    <dgm:pt modelId="{10E91F23-B7D0-4136-8EF9-584E1CF79522}" type="sibTrans" cxnId="{3D96B8C4-05A6-4777-B9D1-FFF6E9C4598F}">
      <dgm:prSet/>
      <dgm:spPr/>
      <dgm:t>
        <a:bodyPr/>
        <a:lstStyle/>
        <a:p>
          <a:endParaRPr lang="hu-HU"/>
        </a:p>
      </dgm:t>
    </dgm:pt>
    <dgm:pt modelId="{47E67210-7F04-4CD0-8547-DCB9DDACD01F}" type="pres">
      <dgm:prSet presAssocID="{CAD119F5-C3E9-47D2-A822-A9A4832A739C}" presName="CompostProcess" presStyleCnt="0">
        <dgm:presLayoutVars>
          <dgm:dir/>
          <dgm:resizeHandles val="exact"/>
        </dgm:presLayoutVars>
      </dgm:prSet>
      <dgm:spPr/>
    </dgm:pt>
    <dgm:pt modelId="{FBE77BBC-DBD0-4912-9C77-8CECE8ECC96C}" type="pres">
      <dgm:prSet presAssocID="{CAD119F5-C3E9-47D2-A822-A9A4832A739C}" presName="arrow" presStyleLbl="bgShp" presStyleIdx="0" presStyleCnt="1" custScaleX="117643"/>
      <dgm:spPr/>
    </dgm:pt>
    <dgm:pt modelId="{3BCE14E0-1239-4B8A-8DD6-855D5ABE121D}" type="pres">
      <dgm:prSet presAssocID="{CAD119F5-C3E9-47D2-A822-A9A4832A739C}" presName="linearProcess" presStyleCnt="0"/>
      <dgm:spPr/>
    </dgm:pt>
    <dgm:pt modelId="{6D9982AE-EED2-45DE-B13D-3B62EC340949}" type="pres">
      <dgm:prSet presAssocID="{9C72B42A-360C-4398-BD89-3E1BA6ACE781}" presName="textNode" presStyleLbl="node1" presStyleIdx="0" presStyleCnt="1" custLinFactNeighborX="-51740" custLinFactNeighborY="-6517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</dgm:ptLst>
  <dgm:cxnLst>
    <dgm:cxn modelId="{C65FDCFC-4C8F-443B-A990-7792DCC8BD0F}" type="presOf" srcId="{CAD119F5-C3E9-47D2-A822-A9A4832A739C}" destId="{47E67210-7F04-4CD0-8547-DCB9DDACD01F}" srcOrd="0" destOrd="0" presId="urn:microsoft.com/office/officeart/2005/8/layout/hProcess9"/>
    <dgm:cxn modelId="{5710F19F-AA17-4E75-9EBC-A0BA9C3F1CBC}" type="presOf" srcId="{9C72B42A-360C-4398-BD89-3E1BA6ACE781}" destId="{6D9982AE-EED2-45DE-B13D-3B62EC340949}" srcOrd="0" destOrd="0" presId="urn:microsoft.com/office/officeart/2005/8/layout/hProcess9"/>
    <dgm:cxn modelId="{3D96B8C4-05A6-4777-B9D1-FFF6E9C4598F}" srcId="{CAD119F5-C3E9-47D2-A822-A9A4832A739C}" destId="{9C72B42A-360C-4398-BD89-3E1BA6ACE781}" srcOrd="0" destOrd="0" parTransId="{67FB766C-7C22-487D-B4BF-89E88F7C7403}" sibTransId="{10E91F23-B7D0-4136-8EF9-584E1CF79522}"/>
    <dgm:cxn modelId="{F8C63146-7676-4DAA-82E9-B92B322629CD}" type="presParOf" srcId="{47E67210-7F04-4CD0-8547-DCB9DDACD01F}" destId="{FBE77BBC-DBD0-4912-9C77-8CECE8ECC96C}" srcOrd="0" destOrd="0" presId="urn:microsoft.com/office/officeart/2005/8/layout/hProcess9"/>
    <dgm:cxn modelId="{61216556-FA70-42CB-85DE-081E50FA0B08}" type="presParOf" srcId="{47E67210-7F04-4CD0-8547-DCB9DDACD01F}" destId="{3BCE14E0-1239-4B8A-8DD6-855D5ABE121D}" srcOrd="1" destOrd="0" presId="urn:microsoft.com/office/officeart/2005/8/layout/hProcess9"/>
    <dgm:cxn modelId="{71780FC9-4D3C-42AC-974A-ABFAFECA2611}" type="presParOf" srcId="{3BCE14E0-1239-4B8A-8DD6-855D5ABE121D}" destId="{6D9982AE-EED2-45DE-B13D-3B62EC340949}" srcOrd="0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4EA14E8E-5EA1-416E-A44A-5CC41984A842}" type="doc">
      <dgm:prSet loTypeId="urn:microsoft.com/office/officeart/2005/8/layout/hProcess9" loCatId="process" qsTypeId="urn:microsoft.com/office/officeart/2005/8/quickstyle/simple1" qsCatId="simple" csTypeId="urn:microsoft.com/office/officeart/2005/8/colors/accent1_2" csCatId="accent1" phldr="1"/>
      <dgm:spPr/>
    </dgm:pt>
    <dgm:pt modelId="{93AA8E62-67AB-452A-89A4-FED682293519}">
      <dgm:prSet phldrT="[Szöveg]"/>
      <dgm:spPr/>
      <dgm:t>
        <a:bodyPr/>
        <a:lstStyle/>
        <a:p>
          <a:r>
            <a:rPr lang="hu-HU" dirty="0" smtClean="0"/>
            <a:t>Útépítés</a:t>
          </a:r>
          <a:endParaRPr lang="hu-HU" dirty="0"/>
        </a:p>
      </dgm:t>
    </dgm:pt>
    <dgm:pt modelId="{0A996664-B007-4B8E-8817-716EC3E8E502}" type="parTrans" cxnId="{0C1D4F1C-EE22-4874-BF36-68B8257561E4}">
      <dgm:prSet/>
      <dgm:spPr/>
      <dgm:t>
        <a:bodyPr/>
        <a:lstStyle/>
        <a:p>
          <a:endParaRPr lang="hu-HU"/>
        </a:p>
      </dgm:t>
    </dgm:pt>
    <dgm:pt modelId="{6BA10F89-8E5D-430B-9B68-3AEDCA2C45DC}" type="sibTrans" cxnId="{0C1D4F1C-EE22-4874-BF36-68B8257561E4}">
      <dgm:prSet/>
      <dgm:spPr/>
      <dgm:t>
        <a:bodyPr/>
        <a:lstStyle/>
        <a:p>
          <a:endParaRPr lang="hu-HU"/>
        </a:p>
      </dgm:t>
    </dgm:pt>
    <dgm:pt modelId="{B8EB9EC7-ADAA-4A2D-A492-B50463E19CB9}" type="pres">
      <dgm:prSet presAssocID="{4EA14E8E-5EA1-416E-A44A-5CC41984A842}" presName="CompostProcess" presStyleCnt="0">
        <dgm:presLayoutVars>
          <dgm:dir/>
          <dgm:resizeHandles val="exact"/>
        </dgm:presLayoutVars>
      </dgm:prSet>
      <dgm:spPr/>
    </dgm:pt>
    <dgm:pt modelId="{CE81EF33-A49C-4998-82B2-4B607310C267}" type="pres">
      <dgm:prSet presAssocID="{4EA14E8E-5EA1-416E-A44A-5CC41984A842}" presName="arrow" presStyleLbl="bgShp" presStyleIdx="0" presStyleCnt="1" custScaleX="117647"/>
      <dgm:spPr/>
    </dgm:pt>
    <dgm:pt modelId="{31DFE76F-21EA-47B7-A36A-FE731DD611DA}" type="pres">
      <dgm:prSet presAssocID="{4EA14E8E-5EA1-416E-A44A-5CC41984A842}" presName="linearProcess" presStyleCnt="0"/>
      <dgm:spPr/>
    </dgm:pt>
    <dgm:pt modelId="{AA2E372A-A05C-4FCD-B16A-6005137B4407}" type="pres">
      <dgm:prSet presAssocID="{93AA8E62-67AB-452A-89A4-FED682293519}" presName="textNode" presStyleLbl="node1" presStyleIdx="0" presStyleCnt="1" custLinFactNeighborX="23431" custLinFactNeighborY="-6517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</dgm:ptLst>
  <dgm:cxnLst>
    <dgm:cxn modelId="{E507435B-E95A-44A1-9786-84CE9FA5888C}" type="presOf" srcId="{4EA14E8E-5EA1-416E-A44A-5CC41984A842}" destId="{B8EB9EC7-ADAA-4A2D-A492-B50463E19CB9}" srcOrd="0" destOrd="0" presId="urn:microsoft.com/office/officeart/2005/8/layout/hProcess9"/>
    <dgm:cxn modelId="{0C1D4F1C-EE22-4874-BF36-68B8257561E4}" srcId="{4EA14E8E-5EA1-416E-A44A-5CC41984A842}" destId="{93AA8E62-67AB-452A-89A4-FED682293519}" srcOrd="0" destOrd="0" parTransId="{0A996664-B007-4B8E-8817-716EC3E8E502}" sibTransId="{6BA10F89-8E5D-430B-9B68-3AEDCA2C45DC}"/>
    <dgm:cxn modelId="{88A17657-5D4D-4BF7-AC7D-E2931DDD035B}" type="presOf" srcId="{93AA8E62-67AB-452A-89A4-FED682293519}" destId="{AA2E372A-A05C-4FCD-B16A-6005137B4407}" srcOrd="0" destOrd="0" presId="urn:microsoft.com/office/officeart/2005/8/layout/hProcess9"/>
    <dgm:cxn modelId="{33134D41-D93F-4292-9C53-5CC75595374B}" type="presParOf" srcId="{B8EB9EC7-ADAA-4A2D-A492-B50463E19CB9}" destId="{CE81EF33-A49C-4998-82B2-4B607310C267}" srcOrd="0" destOrd="0" presId="urn:microsoft.com/office/officeart/2005/8/layout/hProcess9"/>
    <dgm:cxn modelId="{5E4ED5D1-2D68-4EF3-AD8B-06F40781BEC1}" type="presParOf" srcId="{B8EB9EC7-ADAA-4A2D-A492-B50463E19CB9}" destId="{31DFE76F-21EA-47B7-A36A-FE731DD611DA}" srcOrd="1" destOrd="0" presId="urn:microsoft.com/office/officeart/2005/8/layout/hProcess9"/>
    <dgm:cxn modelId="{10D24510-2DAD-4CC8-8A8A-2569A56B32E3}" type="presParOf" srcId="{31DFE76F-21EA-47B7-A36A-FE731DD611DA}" destId="{AA2E372A-A05C-4FCD-B16A-6005137B4407}" srcOrd="0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E1845C4A-FCE8-49B0-95E4-E4D080CABA9E}" type="doc">
      <dgm:prSet loTypeId="urn:microsoft.com/office/officeart/2005/8/layout/hProcess9" loCatId="process" qsTypeId="urn:microsoft.com/office/officeart/2005/8/quickstyle/simple1" qsCatId="simple" csTypeId="urn:microsoft.com/office/officeart/2005/8/colors/accent1_2" csCatId="accent1" phldr="1"/>
      <dgm:spPr/>
    </dgm:pt>
    <dgm:pt modelId="{EEED4997-C9BC-483F-8DB1-2A3A2CD32A88}">
      <dgm:prSet phldrT="[Szöveg]"/>
      <dgm:spPr/>
      <dgm:t>
        <a:bodyPr/>
        <a:lstStyle/>
        <a:p>
          <a:r>
            <a:rPr lang="hu-HU" dirty="0" smtClean="0"/>
            <a:t>Fekvőrendőr</a:t>
          </a:r>
          <a:endParaRPr lang="hu-HU" dirty="0"/>
        </a:p>
      </dgm:t>
    </dgm:pt>
    <dgm:pt modelId="{3CE5C7F4-8A7C-4D06-A546-3B13F798A829}" type="parTrans" cxnId="{D65F939E-365C-4A8C-B80A-DA177B79268E}">
      <dgm:prSet/>
      <dgm:spPr/>
      <dgm:t>
        <a:bodyPr/>
        <a:lstStyle/>
        <a:p>
          <a:endParaRPr lang="hu-HU"/>
        </a:p>
      </dgm:t>
    </dgm:pt>
    <dgm:pt modelId="{98C7FE6E-C776-4777-AB11-6EFDC8175829}" type="sibTrans" cxnId="{D65F939E-365C-4A8C-B80A-DA177B79268E}">
      <dgm:prSet/>
      <dgm:spPr/>
      <dgm:t>
        <a:bodyPr/>
        <a:lstStyle/>
        <a:p>
          <a:endParaRPr lang="hu-HU"/>
        </a:p>
      </dgm:t>
    </dgm:pt>
    <dgm:pt modelId="{9590AD85-F93F-45DD-901B-9A982F26393F}" type="pres">
      <dgm:prSet presAssocID="{E1845C4A-FCE8-49B0-95E4-E4D080CABA9E}" presName="CompostProcess" presStyleCnt="0">
        <dgm:presLayoutVars>
          <dgm:dir/>
          <dgm:resizeHandles val="exact"/>
        </dgm:presLayoutVars>
      </dgm:prSet>
      <dgm:spPr/>
    </dgm:pt>
    <dgm:pt modelId="{3D95F81D-FE46-4AAD-831D-9B05833AC238}" type="pres">
      <dgm:prSet presAssocID="{E1845C4A-FCE8-49B0-95E4-E4D080CABA9E}" presName="arrow" presStyleLbl="bgShp" presStyleIdx="0" presStyleCnt="1" custScaleX="115231"/>
      <dgm:spPr/>
    </dgm:pt>
    <dgm:pt modelId="{0FFFD333-178A-414F-AACC-62F1028BE641}" type="pres">
      <dgm:prSet presAssocID="{E1845C4A-FCE8-49B0-95E4-E4D080CABA9E}" presName="linearProcess" presStyleCnt="0"/>
      <dgm:spPr/>
    </dgm:pt>
    <dgm:pt modelId="{BD6BC719-6924-448C-B24E-88977E10117F}" type="pres">
      <dgm:prSet presAssocID="{EEED4997-C9BC-483F-8DB1-2A3A2CD32A88}" presName="textNode" presStyleLbl="node1" presStyleIdx="0" presStyleCnt="1" custLinFactNeighborX="98602" custLinFactNeighborY="-6517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</dgm:ptLst>
  <dgm:cxnLst>
    <dgm:cxn modelId="{D65F939E-365C-4A8C-B80A-DA177B79268E}" srcId="{E1845C4A-FCE8-49B0-95E4-E4D080CABA9E}" destId="{EEED4997-C9BC-483F-8DB1-2A3A2CD32A88}" srcOrd="0" destOrd="0" parTransId="{3CE5C7F4-8A7C-4D06-A546-3B13F798A829}" sibTransId="{98C7FE6E-C776-4777-AB11-6EFDC8175829}"/>
    <dgm:cxn modelId="{BFFBDFC4-7CFF-4099-998E-C9865BA6EE5D}" type="presOf" srcId="{E1845C4A-FCE8-49B0-95E4-E4D080CABA9E}" destId="{9590AD85-F93F-45DD-901B-9A982F26393F}" srcOrd="0" destOrd="0" presId="urn:microsoft.com/office/officeart/2005/8/layout/hProcess9"/>
    <dgm:cxn modelId="{8031ADC7-49EB-4611-A953-89237409195D}" type="presOf" srcId="{EEED4997-C9BC-483F-8DB1-2A3A2CD32A88}" destId="{BD6BC719-6924-448C-B24E-88977E10117F}" srcOrd="0" destOrd="0" presId="urn:microsoft.com/office/officeart/2005/8/layout/hProcess9"/>
    <dgm:cxn modelId="{EA09B968-F02E-445A-85F1-EB17BC8280D1}" type="presParOf" srcId="{9590AD85-F93F-45DD-901B-9A982F26393F}" destId="{3D95F81D-FE46-4AAD-831D-9B05833AC238}" srcOrd="0" destOrd="0" presId="urn:microsoft.com/office/officeart/2005/8/layout/hProcess9"/>
    <dgm:cxn modelId="{1357C221-5F8F-460C-B1F9-F22C0E98CB40}" type="presParOf" srcId="{9590AD85-F93F-45DD-901B-9A982F26393F}" destId="{0FFFD333-178A-414F-AACC-62F1028BE641}" srcOrd="1" destOrd="0" presId="urn:microsoft.com/office/officeart/2005/8/layout/hProcess9"/>
    <dgm:cxn modelId="{6DFC79D7-B93B-4BC0-AA65-E47708F8760D}" type="presParOf" srcId="{0FFFD333-178A-414F-AACC-62F1028BE641}" destId="{BD6BC719-6924-448C-B24E-88977E10117F}" srcOrd="0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899E5004-1376-4EDF-890A-2419ACDA9669}">
      <dsp:nvSpPr>
        <dsp:cNvPr id="0" name=""/>
        <dsp:cNvSpPr/>
      </dsp:nvSpPr>
      <dsp:spPr>
        <a:xfrm>
          <a:off x="121" y="0"/>
          <a:ext cx="7024501" cy="1143000"/>
        </a:xfrm>
        <a:prstGeom prst="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DA83E31-4D0E-42CD-9110-94DD563138BE}">
      <dsp:nvSpPr>
        <dsp:cNvPr id="0" name=""/>
        <dsp:cNvSpPr/>
      </dsp:nvSpPr>
      <dsp:spPr>
        <a:xfrm>
          <a:off x="119" y="313104"/>
          <a:ext cx="2107423" cy="4572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1900" kern="1200" dirty="0" smtClean="0"/>
            <a:t>Földút</a:t>
          </a:r>
          <a:endParaRPr lang="hu-HU" sz="1900" kern="1200" dirty="0"/>
        </a:p>
      </dsp:txBody>
      <dsp:txXfrm>
        <a:off x="119" y="313104"/>
        <a:ext cx="2107423" cy="457200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FBE77BBC-DBD0-4912-9C77-8CECE8ECC96C}">
      <dsp:nvSpPr>
        <dsp:cNvPr id="0" name=""/>
        <dsp:cNvSpPr/>
      </dsp:nvSpPr>
      <dsp:spPr>
        <a:xfrm>
          <a:off x="121" y="0"/>
          <a:ext cx="7024501" cy="1143000"/>
        </a:xfrm>
        <a:prstGeom prst="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D9982AE-EED2-45DE-B13D-3B62EC340949}">
      <dsp:nvSpPr>
        <dsp:cNvPr id="0" name=""/>
        <dsp:cNvSpPr/>
      </dsp:nvSpPr>
      <dsp:spPr>
        <a:xfrm>
          <a:off x="1368279" y="313104"/>
          <a:ext cx="2107423" cy="4572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1900" kern="1200" dirty="0" smtClean="0"/>
            <a:t>Csatornaépítés</a:t>
          </a:r>
          <a:endParaRPr lang="hu-HU" sz="1900" kern="1200" dirty="0"/>
        </a:p>
      </dsp:txBody>
      <dsp:txXfrm>
        <a:off x="1368279" y="313104"/>
        <a:ext cx="2107423" cy="457200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E81EF33-A49C-4998-82B2-4B607310C267}">
      <dsp:nvSpPr>
        <dsp:cNvPr id="0" name=""/>
        <dsp:cNvSpPr/>
      </dsp:nvSpPr>
      <dsp:spPr>
        <a:xfrm>
          <a:off x="1" y="0"/>
          <a:ext cx="7024740" cy="1143000"/>
        </a:xfrm>
        <a:prstGeom prst="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A2E372A-A05C-4FCD-B16A-6005137B4407}">
      <dsp:nvSpPr>
        <dsp:cNvPr id="0" name=""/>
        <dsp:cNvSpPr/>
      </dsp:nvSpPr>
      <dsp:spPr>
        <a:xfrm>
          <a:off x="2952450" y="313104"/>
          <a:ext cx="2107423" cy="4572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1900" kern="1200" dirty="0" smtClean="0"/>
            <a:t>Útépítés</a:t>
          </a:r>
          <a:endParaRPr lang="hu-HU" sz="1900" kern="1200" dirty="0"/>
        </a:p>
      </dsp:txBody>
      <dsp:txXfrm>
        <a:off x="2952450" y="313104"/>
        <a:ext cx="2107423" cy="457200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3D95F81D-FE46-4AAD-831D-9B05833AC238}">
      <dsp:nvSpPr>
        <dsp:cNvPr id="0" name=""/>
        <dsp:cNvSpPr/>
      </dsp:nvSpPr>
      <dsp:spPr>
        <a:xfrm>
          <a:off x="72131" y="0"/>
          <a:ext cx="6880480" cy="1143000"/>
        </a:xfrm>
        <a:prstGeom prst="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D6BC719-6924-448C-B24E-88977E10117F}">
      <dsp:nvSpPr>
        <dsp:cNvPr id="0" name=""/>
        <dsp:cNvSpPr/>
      </dsp:nvSpPr>
      <dsp:spPr>
        <a:xfrm>
          <a:off x="4536621" y="313104"/>
          <a:ext cx="2107423" cy="4572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1900" kern="1200" dirty="0" smtClean="0"/>
            <a:t>Fekvőrendőr</a:t>
          </a:r>
          <a:endParaRPr lang="hu-HU" sz="1900" kern="1200" dirty="0"/>
        </a:p>
      </dsp:txBody>
      <dsp:txXfrm>
        <a:off x="4536621" y="313104"/>
        <a:ext cx="2107423" cy="45720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u-HU" smtClean="0"/>
              <a:t>Alcím mintájának szerkesztése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97501918-61E5-42EA-816E-C8F34D3A5FB1}" type="datetimeFigureOut">
              <a:rPr lang="hu-HU" smtClean="0"/>
              <a:pPr/>
              <a:t>2013.12.02.</a:t>
            </a:fld>
            <a:endParaRPr lang="hu-HU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FB2ECA92-71AF-4C1A-857D-342BEE0CC5E5}" type="slidenum">
              <a:rPr lang="hu-HU" smtClean="0"/>
              <a:pPr/>
              <a:t>‹#›</a:t>
            </a:fld>
            <a:endParaRPr lang="hu-HU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slow">
    <p:pull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501918-61E5-42EA-816E-C8F34D3A5FB1}" type="datetimeFigureOut">
              <a:rPr lang="hu-HU" smtClean="0"/>
              <a:pPr/>
              <a:t>2013.12.02.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ECA92-71AF-4C1A-857D-342BEE0CC5E5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  <p:transition spd="slow">
    <p:pull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hu-HU" smtClean="0"/>
              <a:t>Mintacím szerkesztése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501918-61E5-42EA-816E-C8F34D3A5FB1}" type="datetimeFigureOut">
              <a:rPr lang="hu-HU" smtClean="0"/>
              <a:pPr/>
              <a:t>2013.12.02.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ECA92-71AF-4C1A-857D-342BEE0CC5E5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  <p:transition spd="slow">
    <p:pull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501918-61E5-42EA-816E-C8F34D3A5FB1}" type="datetimeFigureOut">
              <a:rPr lang="hu-HU" smtClean="0"/>
              <a:pPr/>
              <a:t>2013.12.02.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ECA92-71AF-4C1A-857D-342BEE0CC5E5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  <p:transition spd="slow">
    <p:pull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501918-61E5-42EA-816E-C8F34D3A5FB1}" type="datetimeFigureOut">
              <a:rPr lang="hu-HU" smtClean="0"/>
              <a:pPr/>
              <a:t>2013.12.02.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ECA92-71AF-4C1A-857D-342BEE0CC5E5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  <p:transition spd="slow">
    <p:pull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501918-61E5-42EA-816E-C8F34D3A5FB1}" type="datetimeFigureOut">
              <a:rPr lang="hu-HU" smtClean="0"/>
              <a:pPr/>
              <a:t>2013.12.02.</a:t>
            </a:fld>
            <a:endParaRPr lang="hu-H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ECA92-71AF-4C1A-857D-342BEE0CC5E5}" type="slidenum">
              <a:rPr lang="hu-HU" smtClean="0"/>
              <a:pPr/>
              <a:t>‹#›</a:t>
            </a:fld>
            <a:endParaRPr lang="hu-H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/>
          </a:p>
        </p:txBody>
      </p:sp>
    </p:spTree>
  </p:cSld>
  <p:clrMapOvr>
    <a:masterClrMapping/>
  </p:clrMapOvr>
  <p:transition spd="slow">
    <p:pull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u-HU" smtClean="0"/>
              <a:t>Mintacím szerkesztése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501918-61E5-42EA-816E-C8F34D3A5FB1}" type="datetimeFigureOut">
              <a:rPr lang="hu-HU" smtClean="0"/>
              <a:pPr/>
              <a:t>2013.12.02.</a:t>
            </a:fld>
            <a:endParaRPr lang="hu-H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ECA92-71AF-4C1A-857D-342BEE0CC5E5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  <p:transition spd="slow">
    <p:pull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501918-61E5-42EA-816E-C8F34D3A5FB1}" type="datetimeFigureOut">
              <a:rPr lang="hu-HU" smtClean="0"/>
              <a:pPr/>
              <a:t>2013.12.02.</a:t>
            </a:fld>
            <a:endParaRPr lang="hu-H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ECA92-71AF-4C1A-857D-342BEE0CC5E5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  <p:transition spd="slow">
    <p:pull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501918-61E5-42EA-816E-C8F34D3A5FB1}" type="datetimeFigureOut">
              <a:rPr lang="hu-HU" smtClean="0"/>
              <a:pPr/>
              <a:t>2013.12.02.</a:t>
            </a:fld>
            <a:endParaRPr lang="hu-H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ECA92-71AF-4C1A-857D-342BEE0CC5E5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  <p:transition spd="slow">
    <p:pull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501918-61E5-42EA-816E-C8F34D3A5FB1}" type="datetimeFigureOut">
              <a:rPr lang="hu-HU" smtClean="0"/>
              <a:pPr/>
              <a:t>2013.12.02.</a:t>
            </a:fld>
            <a:endParaRPr lang="hu-H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ECA92-71AF-4C1A-857D-342BEE0CC5E5}" type="slidenum">
              <a:rPr lang="hu-HU" smtClean="0"/>
              <a:pPr/>
              <a:t>‹#›</a:t>
            </a:fld>
            <a:endParaRPr lang="hu-HU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hu-H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hu-HU" smtClean="0"/>
              <a:t>Mintacím szerkesztése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</p:spTree>
  </p:cSld>
  <p:clrMapOvr>
    <a:masterClrMapping/>
  </p:clrMapOvr>
  <p:transition spd="slow">
    <p:pull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hu-HU" smtClean="0"/>
              <a:t>Mintacím szerkesztése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hu-HU" smtClean="0"/>
              <a:t>Kép beszúrásához kattintson az ikonra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501918-61E5-42EA-816E-C8F34D3A5FB1}" type="datetimeFigureOut">
              <a:rPr lang="hu-HU" smtClean="0"/>
              <a:pPr/>
              <a:t>2013.12.02.</a:t>
            </a:fld>
            <a:endParaRPr lang="hu-H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hu-H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ECA92-71AF-4C1A-857D-342BEE0CC5E5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  <p:transition spd="slow">
    <p:pull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97501918-61E5-42EA-816E-C8F34D3A5FB1}" type="datetimeFigureOut">
              <a:rPr lang="hu-HU" smtClean="0"/>
              <a:pPr/>
              <a:t>2013.12.02.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FB2ECA92-71AF-4C1A-857D-342BEE0CC5E5}" type="slidenum">
              <a:rPr lang="hu-HU" smtClean="0"/>
              <a:pPr/>
              <a:t>‹#›</a:t>
            </a:fld>
            <a:endParaRPr lang="hu-H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89" r:id="rId1"/>
    <p:sldLayoutId id="2147484190" r:id="rId2"/>
    <p:sldLayoutId id="2147484191" r:id="rId3"/>
    <p:sldLayoutId id="2147484192" r:id="rId4"/>
    <p:sldLayoutId id="2147484193" r:id="rId5"/>
    <p:sldLayoutId id="2147484194" r:id="rId6"/>
    <p:sldLayoutId id="2147484195" r:id="rId7"/>
    <p:sldLayoutId id="2147484196" r:id="rId8"/>
    <p:sldLayoutId id="2147484197" r:id="rId9"/>
    <p:sldLayoutId id="2147484198" r:id="rId10"/>
    <p:sldLayoutId id="2147484199" r:id="rId11"/>
  </p:sldLayoutIdLst>
  <p:transition spd="slow">
    <p:pull/>
  </p:transition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2.jpe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3.jpe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7" Type="http://schemas.openxmlformats.org/officeDocument/2006/relationships/image" Target="../media/image4.jpeg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7" Type="http://schemas.openxmlformats.org/officeDocument/2006/relationships/image" Target="../media/image5.jpeg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4716016" y="2420888"/>
            <a:ext cx="3313355" cy="1702160"/>
          </a:xfrm>
        </p:spPr>
        <p:txBody>
          <a:bodyPr>
            <a:normAutofit fontScale="90000"/>
          </a:bodyPr>
          <a:lstStyle/>
          <a:p>
            <a:r>
              <a:rPr lang="hu-HU" dirty="0" smtClean="0"/>
              <a:t>Gödöllő Város Élelmiszer-stratégiája</a:t>
            </a:r>
            <a:endParaRPr lang="hu-HU" dirty="0"/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4733365" y="4221088"/>
            <a:ext cx="3309803" cy="1656184"/>
          </a:xfrm>
        </p:spPr>
        <p:txBody>
          <a:bodyPr>
            <a:normAutofit fontScale="92500" lnSpcReduction="10000"/>
          </a:bodyPr>
          <a:lstStyle/>
          <a:p>
            <a:endParaRPr lang="hu-HU" dirty="0" smtClean="0"/>
          </a:p>
          <a:p>
            <a:r>
              <a:rPr lang="hu-HU" i="1" dirty="0"/>
              <a:t>Hasonló a mennyek országa a kovászhoz, amelyet fog az asszony, belekever három mérce lisztbe, míg végül az egész megkel</a:t>
            </a:r>
            <a:r>
              <a:rPr lang="hu-HU" i="1" dirty="0" smtClean="0"/>
              <a:t>.</a:t>
            </a:r>
            <a:r>
              <a:rPr lang="hu-HU" b="1" dirty="0" smtClean="0"/>
              <a:t> </a:t>
            </a:r>
            <a:r>
              <a:rPr lang="hu-HU" b="1" dirty="0"/>
              <a:t>(</a:t>
            </a:r>
            <a:r>
              <a:rPr lang="hu-HU" b="1" dirty="0" err="1"/>
              <a:t>Mt</a:t>
            </a:r>
            <a:r>
              <a:rPr lang="hu-HU" b="1" dirty="0"/>
              <a:t> 13,33)</a:t>
            </a: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xmlns="" val="592911588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u-HU" dirty="0" smtClean="0"/>
              <a:t>Az Önkormányzat szerepe</a:t>
            </a:r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hu-HU" dirty="0" smtClean="0"/>
              <a:t>A folyamatos konzultáció elősegítése</a:t>
            </a:r>
          </a:p>
          <a:p>
            <a:r>
              <a:rPr lang="hu-HU" dirty="0" smtClean="0"/>
              <a:t>A közös cél megfogalmazása</a:t>
            </a:r>
          </a:p>
          <a:p>
            <a:r>
              <a:rPr lang="hu-HU" dirty="0" smtClean="0"/>
              <a:t>Önkormányzat – SZIE MKK – Civil szervezetek (G7) tengely együttműködésével a helyi mezőgazdasági termelés alapjainak lerakása</a:t>
            </a:r>
          </a:p>
          <a:p>
            <a:r>
              <a:rPr lang="hu-HU" dirty="0" smtClean="0"/>
              <a:t>A közétkeztetés – mint kötelező önkormányzati feladat – ésszerű(!) reformja</a:t>
            </a:r>
          </a:p>
          <a:p>
            <a:r>
              <a:rPr lang="hu-HU" dirty="0" smtClean="0"/>
              <a:t>A közösségépítés kovászává válni</a:t>
            </a:r>
          </a:p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xmlns="" val="3252510352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u-HU" dirty="0" smtClean="0"/>
              <a:t>Mert a közösséget, mi együtt építjük</a:t>
            </a:r>
            <a:endParaRPr lang="hu-HU" dirty="0"/>
          </a:p>
        </p:txBody>
      </p:sp>
      <p:pic>
        <p:nvPicPr>
          <p:cNvPr id="4" name="Tartalom helye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797591" y="2324100"/>
            <a:ext cx="5267830" cy="350837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2594139383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043608" y="764704"/>
            <a:ext cx="7024744" cy="829896"/>
          </a:xfrm>
        </p:spPr>
        <p:txBody>
          <a:bodyPr/>
          <a:lstStyle/>
          <a:p>
            <a:r>
              <a:rPr lang="hu-HU" dirty="0" smtClean="0"/>
              <a:t>Prológus</a:t>
            </a:r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u-HU" dirty="0" smtClean="0"/>
              <a:t>Egy igaz történet, </a:t>
            </a:r>
            <a:r>
              <a:rPr lang="hu-HU" i="1" dirty="0"/>
              <a:t>Ha bárki magára ismerne az csak és kizárólag a véletlen műve</a:t>
            </a: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xmlns="" val="567293672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xmlns="" val="2358766882"/>
              </p:ext>
            </p:extLst>
          </p:nvPr>
        </p:nvGraphicFramePr>
        <p:xfrm>
          <a:off x="1043490" y="1027664"/>
          <a:ext cx="7024744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" name="Tartalom helye 3"/>
          <p:cNvPicPr>
            <a:picLocks noGrp="1" noChangeAspect="1"/>
          </p:cNvPicPr>
          <p:nvPr>
            <p:ph idx="1"/>
          </p:nvPr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080895" y="2324100"/>
            <a:ext cx="4701222" cy="350837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4189762766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xmlns="" val="1953868210"/>
              </p:ext>
            </p:extLst>
          </p:nvPr>
        </p:nvGraphicFramePr>
        <p:xfrm>
          <a:off x="1043490" y="1027664"/>
          <a:ext cx="7024744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Tartalom helye 4"/>
          <p:cNvPicPr>
            <a:picLocks noGrp="1" noChangeAspect="1"/>
          </p:cNvPicPr>
          <p:nvPr>
            <p:ph idx="1"/>
          </p:nvPr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092590" y="2324100"/>
            <a:ext cx="4677833" cy="350837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3204530068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xmlns="" val="239057725"/>
              </p:ext>
            </p:extLst>
          </p:nvPr>
        </p:nvGraphicFramePr>
        <p:xfrm>
          <a:off x="1043490" y="1027664"/>
          <a:ext cx="7024744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Tartalom helye 4"/>
          <p:cNvPicPr>
            <a:picLocks noGrp="1" noChangeAspect="1"/>
          </p:cNvPicPr>
          <p:nvPr>
            <p:ph idx="1"/>
          </p:nvPr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094280" y="2324100"/>
            <a:ext cx="4674453" cy="350837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1226344243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xmlns="" val="70404464"/>
              </p:ext>
            </p:extLst>
          </p:nvPr>
        </p:nvGraphicFramePr>
        <p:xfrm>
          <a:off x="1043490" y="1027664"/>
          <a:ext cx="7024744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Tartalom helye 4"/>
          <p:cNvPicPr>
            <a:picLocks noGrp="1" noChangeAspect="1"/>
          </p:cNvPicPr>
          <p:nvPr>
            <p:ph idx="1"/>
          </p:nvPr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802279" y="2324100"/>
            <a:ext cx="5258454" cy="350837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2586847596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ím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Fekvőrendőr bontása</a:t>
            </a:r>
            <a:endParaRPr lang="hu-HU" dirty="0"/>
          </a:p>
        </p:txBody>
      </p:sp>
      <p:pic>
        <p:nvPicPr>
          <p:cNvPr id="7" name="Tartalom helye 6"/>
          <p:cNvPicPr>
            <a:picLocks noGrp="1" noChangeAspect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6967" r="26967"/>
          <a:stretch>
            <a:fillRect/>
          </a:stretch>
        </p:blipFill>
        <p:spPr/>
      </p:pic>
      <p:sp>
        <p:nvSpPr>
          <p:cNvPr id="9" name="Szöveg helye 8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hu-HU" dirty="0" smtClean="0"/>
          </a:p>
          <a:p>
            <a:endParaRPr lang="hu-HU" dirty="0"/>
          </a:p>
          <a:p>
            <a:r>
              <a:rPr lang="hu-HU" dirty="0" smtClean="0"/>
              <a:t>…mert hogy </a:t>
            </a:r>
            <a:r>
              <a:rPr lang="hu-HU" dirty="0" err="1" smtClean="0"/>
              <a:t>huppog</a:t>
            </a: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xmlns="" val="2628670386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ím 4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817160"/>
          </a:xfrm>
        </p:spPr>
        <p:txBody>
          <a:bodyPr/>
          <a:lstStyle/>
          <a:p>
            <a:r>
              <a:rPr lang="hu-HU" dirty="0" smtClean="0"/>
              <a:t>Élelmiszer-stratégia</a:t>
            </a:r>
            <a:endParaRPr lang="hu-HU" dirty="0"/>
          </a:p>
        </p:txBody>
      </p:sp>
      <p:sp>
        <p:nvSpPr>
          <p:cNvPr id="6" name="Tartalom helye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u-HU" dirty="0"/>
              <a:t>A stratégia a célállapot elérésének az átfogó terve</a:t>
            </a:r>
          </a:p>
          <a:p>
            <a:r>
              <a:rPr lang="hu-HU" dirty="0"/>
              <a:t>A stratégia célokat alkot és ehhez eszközöket rendel, és rendelkezik a megvalósítás fő intézményeiről, folyamatairól.</a:t>
            </a:r>
          </a:p>
          <a:p>
            <a:r>
              <a:rPr lang="hu-HU" dirty="0"/>
              <a:t>A koncepció a stratégia átfogó, magas szintű </a:t>
            </a:r>
            <a:r>
              <a:rPr lang="hu-HU" dirty="0" smtClean="0"/>
              <a:t>megalapozása</a:t>
            </a: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xmlns="" val="2460881409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u-HU" dirty="0" smtClean="0"/>
              <a:t>Mit foglal magába ez a stratégia?</a:t>
            </a:r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u-HU" dirty="0" smtClean="0"/>
              <a:t>Helyi mezőgazdasági termelés</a:t>
            </a:r>
          </a:p>
          <a:p>
            <a:r>
              <a:rPr lang="hu-HU" dirty="0" smtClean="0"/>
              <a:t>Feldolgozás?</a:t>
            </a:r>
          </a:p>
          <a:p>
            <a:r>
              <a:rPr lang="hu-HU" dirty="0" smtClean="0"/>
              <a:t>Közétkeztetés</a:t>
            </a:r>
          </a:p>
          <a:p>
            <a:r>
              <a:rPr lang="hu-HU" dirty="0" smtClean="0"/>
              <a:t>Helyi piac</a:t>
            </a:r>
          </a:p>
          <a:p>
            <a:r>
              <a:rPr lang="hu-HU" dirty="0" smtClean="0"/>
              <a:t>…</a:t>
            </a: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xmlns="" val="1483670121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313</TotalTime>
  <Words>159</Words>
  <Application>Microsoft Office PowerPoint</Application>
  <PresentationFormat>Diavetítés a képernyőre (4:3 oldalarány)</PresentationFormat>
  <Paragraphs>30</Paragraphs>
  <Slides>11</Slides>
  <Notes>0</Notes>
  <HiddenSlides>0</HiddenSlides>
  <MMClips>0</MMClips>
  <ScaleCrop>false</ScaleCrop>
  <HeadingPairs>
    <vt:vector size="4" baseType="variant">
      <vt:variant>
        <vt:lpstr>Téma</vt:lpstr>
      </vt:variant>
      <vt:variant>
        <vt:i4>1</vt:i4>
      </vt:variant>
      <vt:variant>
        <vt:lpstr>Diacímek</vt:lpstr>
      </vt:variant>
      <vt:variant>
        <vt:i4>11</vt:i4>
      </vt:variant>
    </vt:vector>
  </HeadingPairs>
  <TitlesOfParts>
    <vt:vector size="12" baseType="lpstr">
      <vt:lpstr>Austin</vt:lpstr>
      <vt:lpstr>Gödöllő Város Élelmiszer-stratégiája</vt:lpstr>
      <vt:lpstr>Prológus</vt:lpstr>
      <vt:lpstr>3. dia</vt:lpstr>
      <vt:lpstr>4. dia</vt:lpstr>
      <vt:lpstr>5. dia</vt:lpstr>
      <vt:lpstr>6. dia</vt:lpstr>
      <vt:lpstr>Fekvőrendőr bontása</vt:lpstr>
      <vt:lpstr>Élelmiszer-stratégia</vt:lpstr>
      <vt:lpstr>Mit foglal magába ez a stratégia?</vt:lpstr>
      <vt:lpstr>Az Önkormányzat szerepe</vt:lpstr>
      <vt:lpstr>Mert a közösséget, mi együtt építjük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bemutató</dc:title>
  <dc:creator>pdaniel</dc:creator>
  <cp:lastModifiedBy>hszabo</cp:lastModifiedBy>
  <cp:revision>23</cp:revision>
  <dcterms:created xsi:type="dcterms:W3CDTF">2013-05-10T17:10:12Z</dcterms:created>
  <dcterms:modified xsi:type="dcterms:W3CDTF">2013-12-02T07:36:36Z</dcterms:modified>
</cp:coreProperties>
</file>